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4" r:id="rId3"/>
    <p:sldId id="261" r:id="rId4"/>
    <p:sldId id="259" r:id="rId5"/>
    <p:sldId id="260" r:id="rId6"/>
    <p:sldId id="258"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2C5E8978-AA00-40BF-91BE-524C753BEC60}" type="datetimeFigureOut">
              <a:rPr lang="ru-RU" smtClean="0"/>
              <a:t>15.03.2017</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81D3BEFD-4703-4AA1-911B-8795493B14A5}"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C5E8978-AA00-40BF-91BE-524C753BEC60}" type="datetimeFigureOut">
              <a:rPr lang="ru-RU" smtClean="0"/>
              <a:t>15.03.2017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D3BEFD-4703-4AA1-911B-8795493B14A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C5E8978-AA00-40BF-91BE-524C753BEC60}" type="datetimeFigureOut">
              <a:rPr lang="ru-RU" smtClean="0"/>
              <a:t>15.03.2017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D3BEFD-4703-4AA1-911B-8795493B14A5}"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
        <p:nvSpPr>
          <p:cNvPr id="4" name="文本占位符 3"/>
          <p:cNvSpPr>
            <a:spLocks noGrp="1"/>
          </p:cNvSpPr>
          <p:nvPr>
            <p:ph type="body" sz="quarter" idx="10" hasCustomPrompt="1"/>
          </p:nvPr>
        </p:nvSpPr>
        <p:spPr>
          <a:xfrm>
            <a:off x="1063590" y="283502"/>
            <a:ext cx="6488424" cy="573752"/>
          </a:xfrm>
          <a:prstGeom prst="rect">
            <a:avLst/>
          </a:prstGeom>
        </p:spPr>
        <p:txBody>
          <a:bodyPr/>
          <a:lstStyle>
            <a:lvl1pPr>
              <a:buNone/>
              <a:defRPr b="1">
                <a:solidFill>
                  <a:schemeClr val="bg1"/>
                </a:solidFill>
              </a:defRPr>
            </a:lvl1pPr>
          </a:lstStyle>
          <a:p>
            <a:pPr lvl="0"/>
            <a:r>
              <a:rPr lang="zh-CN" altLang="en-US" dirty="0" smtClean="0"/>
              <a:t>单击此处编辑标题样式</a:t>
            </a:r>
          </a:p>
        </p:txBody>
      </p:sp>
      <p:sp>
        <p:nvSpPr>
          <p:cNvPr id="6" name="文本占位符 5"/>
          <p:cNvSpPr>
            <a:spLocks noGrp="1"/>
          </p:cNvSpPr>
          <p:nvPr>
            <p:ph type="body" sz="quarter" idx="11" hasCustomPrompt="1"/>
          </p:nvPr>
        </p:nvSpPr>
        <p:spPr>
          <a:xfrm>
            <a:off x="361739" y="74431"/>
            <a:ext cx="637545" cy="330200"/>
          </a:xfrm>
          <a:prstGeom prst="rect">
            <a:avLst/>
          </a:prstGeom>
        </p:spPr>
        <p:txBody>
          <a:bodyPr>
            <a:scene3d>
              <a:camera prst="orthographicFront"/>
              <a:lightRig rig="threePt" dir="t"/>
            </a:scene3d>
            <a:sp3d>
              <a:bevelT w="50800"/>
            </a:sp3d>
          </a:bodyPr>
          <a:lstStyle>
            <a:lvl1pPr>
              <a:buNone/>
              <a:defRPr sz="2500">
                <a:effectLst>
                  <a:outerShdw blurRad="50800" dist="50800" dir="5400000" algn="ctr" rotWithShape="0">
                    <a:schemeClr val="bg1"/>
                  </a:outerShdw>
                </a:effectLst>
                <a:latin typeface="Adobe Gothic Std B" pitchFamily="34" charset="-128"/>
              </a:defRPr>
            </a:lvl1pPr>
          </a:lstStyle>
          <a:p>
            <a:pPr lvl="0"/>
            <a:r>
              <a:rPr lang="en-US" altLang="zh-CN" dirty="0" smtClean="0"/>
              <a:t>88</a:t>
            </a:r>
            <a:endParaRPr lang="zh-CN" altLang="en-US" dirty="0"/>
          </a:p>
        </p:txBody>
      </p:sp>
      <p:sp>
        <p:nvSpPr>
          <p:cNvPr id="8" name="文本占位符 7"/>
          <p:cNvSpPr>
            <a:spLocks noGrp="1"/>
          </p:cNvSpPr>
          <p:nvPr>
            <p:ph type="body" sz="quarter" idx="12" hasCustomPrompt="1"/>
          </p:nvPr>
        </p:nvSpPr>
        <p:spPr>
          <a:xfrm>
            <a:off x="425376" y="1179514"/>
            <a:ext cx="8323405" cy="4987925"/>
          </a:xfrm>
          <a:prstGeom prst="rect">
            <a:avLst/>
          </a:prstGeom>
        </p:spPr>
        <p:txBody>
          <a:bodyPr/>
          <a:lstStyle/>
          <a:p>
            <a:pPr lvl="0"/>
            <a:r>
              <a:rPr lang="zh-CN" altLang="en-US" dirty="0" smtClean="0"/>
              <a:t>单击此处编辑文本样式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extLst>
      <p:ext uri="{BB962C8B-B14F-4D97-AF65-F5344CB8AC3E}">
        <p14:creationId xmlns:p14="http://schemas.microsoft.com/office/powerpoint/2010/main" val="403197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2C5E8978-AA00-40BF-91BE-524C753BEC60}" type="datetimeFigureOut">
              <a:rPr lang="ru-RU" smtClean="0"/>
              <a:t>15.03.2017</a:t>
            </a:fld>
            <a:endParaRPr lang="ru-RU"/>
          </a:p>
        </p:txBody>
      </p:sp>
      <p:sp>
        <p:nvSpPr>
          <p:cNvPr id="9" name="Номер слайда 8"/>
          <p:cNvSpPr>
            <a:spLocks noGrp="1"/>
          </p:cNvSpPr>
          <p:nvPr>
            <p:ph type="sldNum" sz="quarter" idx="15"/>
          </p:nvPr>
        </p:nvSpPr>
        <p:spPr/>
        <p:txBody>
          <a:bodyPr rtlCol="0"/>
          <a:lstStyle/>
          <a:p>
            <a:fld id="{81D3BEFD-4703-4AA1-911B-8795493B14A5}"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2C5E8978-AA00-40BF-91BE-524C753BEC60}" type="datetimeFigureOut">
              <a:rPr lang="ru-RU" smtClean="0"/>
              <a:t>15.03.2017</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81D3BEFD-4703-4AA1-911B-8795493B14A5}"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2C5E8978-AA00-40BF-91BE-524C753BEC60}" type="datetimeFigureOut">
              <a:rPr lang="ru-RU" smtClean="0"/>
              <a:t>15.03.2017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D3BEFD-4703-4AA1-911B-8795493B14A5}"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2C5E8978-AA00-40BF-91BE-524C753BEC60}" type="datetimeFigureOut">
              <a:rPr lang="ru-RU" smtClean="0"/>
              <a:t>15.03.2017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1D3BEFD-4703-4AA1-911B-8795493B14A5}"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2C5E8978-AA00-40BF-91BE-524C753BEC60}" type="datetimeFigureOut">
              <a:rPr lang="ru-RU" smtClean="0"/>
              <a:t>15.03.2017</a:t>
            </a:fld>
            <a:endParaRPr lang="ru-RU"/>
          </a:p>
        </p:txBody>
      </p:sp>
      <p:sp>
        <p:nvSpPr>
          <p:cNvPr id="7" name="Номер слайда 6"/>
          <p:cNvSpPr>
            <a:spLocks noGrp="1"/>
          </p:cNvSpPr>
          <p:nvPr>
            <p:ph type="sldNum" sz="quarter" idx="11"/>
          </p:nvPr>
        </p:nvSpPr>
        <p:spPr/>
        <p:txBody>
          <a:bodyPr rtlCol="0"/>
          <a:lstStyle/>
          <a:p>
            <a:fld id="{81D3BEFD-4703-4AA1-911B-8795493B14A5}"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C5E8978-AA00-40BF-91BE-524C753BEC60}" type="datetimeFigureOut">
              <a:rPr lang="ru-RU" smtClean="0"/>
              <a:t>15.03.2017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1D3BEFD-4703-4AA1-911B-8795493B14A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2C5E8978-AA00-40BF-91BE-524C753BEC60}" type="datetimeFigureOut">
              <a:rPr lang="ru-RU" smtClean="0"/>
              <a:t>15.03.2017</a:t>
            </a:fld>
            <a:endParaRPr lang="ru-RU"/>
          </a:p>
        </p:txBody>
      </p:sp>
      <p:sp>
        <p:nvSpPr>
          <p:cNvPr id="22" name="Номер слайда 21"/>
          <p:cNvSpPr>
            <a:spLocks noGrp="1"/>
          </p:cNvSpPr>
          <p:nvPr>
            <p:ph type="sldNum" sz="quarter" idx="15"/>
          </p:nvPr>
        </p:nvSpPr>
        <p:spPr/>
        <p:txBody>
          <a:bodyPr rtlCol="0"/>
          <a:lstStyle/>
          <a:p>
            <a:fld id="{81D3BEFD-4703-4AA1-911B-8795493B14A5}"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2C5E8978-AA00-40BF-91BE-524C753BEC60}" type="datetimeFigureOut">
              <a:rPr lang="ru-RU" smtClean="0"/>
              <a:t>15.03.2017</a:t>
            </a:fld>
            <a:endParaRPr lang="ru-RU"/>
          </a:p>
        </p:txBody>
      </p:sp>
      <p:sp>
        <p:nvSpPr>
          <p:cNvPr id="18" name="Номер слайда 17"/>
          <p:cNvSpPr>
            <a:spLocks noGrp="1"/>
          </p:cNvSpPr>
          <p:nvPr>
            <p:ph type="sldNum" sz="quarter" idx="11"/>
          </p:nvPr>
        </p:nvSpPr>
        <p:spPr/>
        <p:txBody>
          <a:bodyPr rtlCol="0"/>
          <a:lstStyle/>
          <a:p>
            <a:fld id="{81D3BEFD-4703-4AA1-911B-8795493B14A5}"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C5E8978-AA00-40BF-91BE-524C753BEC60}" type="datetimeFigureOut">
              <a:rPr lang="ru-RU" smtClean="0"/>
              <a:t>15.03.2017</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1D3BEFD-4703-4AA1-911B-8795493B14A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1"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4055" y="1938484"/>
            <a:ext cx="5633499" cy="3746864"/>
          </a:xfrm>
          <a:prstGeom prst="rect">
            <a:avLst/>
          </a:prstGeom>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2160" y="600682"/>
            <a:ext cx="2561816" cy="476984"/>
          </a:xfrm>
          <a:prstGeom prst="rect">
            <a:avLst/>
          </a:prstGeom>
        </p:spPr>
      </p:pic>
      <p:sp>
        <p:nvSpPr>
          <p:cNvPr id="12" name="TextBox 11"/>
          <p:cNvSpPr txBox="1"/>
          <p:nvPr/>
        </p:nvSpPr>
        <p:spPr>
          <a:xfrm>
            <a:off x="7685504" y="1851030"/>
            <a:ext cx="1164101" cy="461665"/>
          </a:xfrm>
          <a:prstGeom prst="rect">
            <a:avLst/>
          </a:prstGeom>
          <a:noFill/>
        </p:spPr>
        <p:txBody>
          <a:bodyPr wrap="none" rtlCol="0">
            <a:spAutoFit/>
          </a:bodyPr>
          <a:lstStyle/>
          <a:p>
            <a:r>
              <a:rPr lang="ru-RU" sz="2400" b="1" dirty="0" smtClean="0">
                <a:solidFill>
                  <a:schemeClr val="bg1"/>
                </a:solidFill>
              </a:rPr>
              <a:t>25 шт</a:t>
            </a:r>
            <a:r>
              <a:rPr lang="ru-RU" sz="2400" dirty="0" smtClean="0">
                <a:solidFill>
                  <a:schemeClr val="bg1"/>
                </a:solidFill>
              </a:rPr>
              <a:t>.</a:t>
            </a:r>
            <a:endParaRPr lang="ru-RU" sz="2400" dirty="0">
              <a:solidFill>
                <a:schemeClr val="bg1"/>
              </a:solidFill>
            </a:endParaRPr>
          </a:p>
        </p:txBody>
      </p:sp>
      <p:sp>
        <p:nvSpPr>
          <p:cNvPr id="14" name="TextBox 13"/>
          <p:cNvSpPr txBox="1"/>
          <p:nvPr/>
        </p:nvSpPr>
        <p:spPr>
          <a:xfrm>
            <a:off x="3581495" y="5085184"/>
            <a:ext cx="4104009" cy="1200329"/>
          </a:xfrm>
          <a:prstGeom prst="rect">
            <a:avLst/>
          </a:prstGeom>
          <a:noFill/>
        </p:spPr>
        <p:txBody>
          <a:bodyPr wrap="none" rtlCol="0">
            <a:spAutoFit/>
          </a:bodyPr>
          <a:lstStyle/>
          <a:p>
            <a:r>
              <a:rPr lang="en-US" sz="3600" b="1" dirty="0" smtClean="0"/>
              <a:t>New features in </a:t>
            </a:r>
          </a:p>
          <a:p>
            <a:r>
              <a:rPr lang="en-US" sz="3600" b="1" dirty="0" smtClean="0"/>
              <a:t>2.03.26 software</a:t>
            </a:r>
            <a:endParaRPr lang="ru-RU" sz="3600" b="1" dirty="0"/>
          </a:p>
        </p:txBody>
      </p:sp>
      <p:sp>
        <p:nvSpPr>
          <p:cNvPr id="16" name="TextBox 15"/>
          <p:cNvSpPr txBox="1"/>
          <p:nvPr/>
        </p:nvSpPr>
        <p:spPr>
          <a:xfrm>
            <a:off x="2771799" y="1666364"/>
            <a:ext cx="5227713" cy="646331"/>
          </a:xfrm>
          <a:prstGeom prst="rect">
            <a:avLst/>
          </a:prstGeom>
          <a:noFill/>
        </p:spPr>
        <p:txBody>
          <a:bodyPr wrap="none" rtlCol="0">
            <a:spAutoFit/>
          </a:bodyPr>
          <a:lstStyle/>
          <a:p>
            <a:r>
              <a:rPr lang="en-US" sz="3600" b="1" dirty="0" smtClean="0"/>
              <a:t>PT-E2500 Series OLT</a:t>
            </a:r>
            <a:endParaRPr lang="ru-RU" sz="3600" b="1" dirty="0"/>
          </a:p>
        </p:txBody>
      </p:sp>
    </p:spTree>
    <p:extLst>
      <p:ext uri="{BB962C8B-B14F-4D97-AF65-F5344CB8AC3E}">
        <p14:creationId xmlns:p14="http://schemas.microsoft.com/office/powerpoint/2010/main" val="2016631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quarter" idx="11"/>
          </p:nvPr>
        </p:nvSpPr>
        <p:spPr/>
        <p:txBody>
          <a:bodyPr>
            <a:normAutofit fontScale="77500" lnSpcReduction="20000"/>
          </a:bodyPr>
          <a:lstStyle/>
          <a:p>
            <a:r>
              <a:rPr lang="en-US" altLang="zh-CN" dirty="0" smtClean="0">
                <a:latin typeface="宋体" pitchFamily="2" charset="-122"/>
                <a:ea typeface="宋体" pitchFamily="2" charset="-122"/>
              </a:rPr>
              <a:t>2</a:t>
            </a:r>
            <a:endParaRPr lang="zh-CN" altLang="en-US" dirty="0">
              <a:latin typeface="宋体" pitchFamily="2" charset="-122"/>
              <a:ea typeface="宋体" pitchFamily="2" charset="-122"/>
            </a:endParaRPr>
          </a:p>
        </p:txBody>
      </p:sp>
      <p:sp>
        <p:nvSpPr>
          <p:cNvPr id="6" name="文本占位符 4"/>
          <p:cNvSpPr>
            <a:spLocks noGrp="1"/>
          </p:cNvSpPr>
          <p:nvPr>
            <p:ph type="body" sz="quarter" idx="10"/>
          </p:nvPr>
        </p:nvSpPr>
        <p:spPr>
          <a:xfrm>
            <a:off x="943108" y="1360637"/>
            <a:ext cx="7285063" cy="2771588"/>
          </a:xfrm>
        </p:spPr>
        <p:txBody>
          <a:bodyPr/>
          <a:lstStyle/>
          <a:p>
            <a:r>
              <a:rPr lang="en-US" altLang="zh-CN" sz="1800" dirty="0" smtClean="0">
                <a:solidFill>
                  <a:schemeClr val="tx1"/>
                </a:solidFill>
                <a:latin typeface="宋体" pitchFamily="2" charset="-122"/>
                <a:ea typeface="宋体" pitchFamily="2" charset="-122"/>
              </a:rPr>
              <a:t>From </a:t>
            </a:r>
            <a:r>
              <a:rPr lang="en-US" altLang="zh-CN" sz="1800" dirty="0" smtClean="0">
                <a:solidFill>
                  <a:schemeClr val="tx1"/>
                </a:solidFill>
                <a:latin typeface="宋体" pitchFamily="2" charset="-122"/>
                <a:ea typeface="宋体" pitchFamily="2" charset="-122"/>
              </a:rPr>
              <a:t>the software V2.03.26</a:t>
            </a:r>
            <a:r>
              <a:rPr lang="zh-CN" altLang="en-US" sz="1800" dirty="0" smtClean="0">
                <a:solidFill>
                  <a:schemeClr val="tx1"/>
                </a:solidFill>
                <a:latin typeface="宋体" pitchFamily="2" charset="-122"/>
                <a:ea typeface="宋体" pitchFamily="2" charset="-122"/>
              </a:rPr>
              <a:t>：</a:t>
            </a:r>
            <a:endParaRPr lang="en-US" altLang="zh-CN"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a:p>
            <a:r>
              <a:rPr lang="en-US" altLang="zh-CN" sz="1800" dirty="0">
                <a:solidFill>
                  <a:schemeClr val="tx1"/>
                </a:solidFill>
                <a:latin typeface="宋体" pitchFamily="2" charset="-122"/>
                <a:ea typeface="宋体" pitchFamily="2" charset="-122"/>
              </a:rPr>
              <a:t>i</a:t>
            </a:r>
            <a:r>
              <a:rPr lang="en-US" altLang="zh-CN" sz="1800" dirty="0" smtClean="0">
                <a:solidFill>
                  <a:schemeClr val="tx1"/>
                </a:solidFill>
                <a:latin typeface="宋体" pitchFamily="2" charset="-122"/>
                <a:ea typeface="宋体" pitchFamily="2" charset="-122"/>
              </a:rPr>
              <a:t>f the second least bit of source MAC is number 1,the  </a:t>
            </a:r>
          </a:p>
          <a:p>
            <a:r>
              <a:rPr lang="en-US" altLang="zh-CN" sz="1800" dirty="0" smtClean="0">
                <a:solidFill>
                  <a:schemeClr val="tx1"/>
                </a:solidFill>
                <a:latin typeface="宋体" pitchFamily="2" charset="-122"/>
                <a:ea typeface="宋体" pitchFamily="2" charset="-122"/>
              </a:rPr>
              <a:t>OLT will consider the source mac is invalid , it will drop </a:t>
            </a:r>
          </a:p>
          <a:p>
            <a:r>
              <a:rPr lang="en-US" altLang="zh-CN" sz="1800" dirty="0" smtClean="0">
                <a:solidFill>
                  <a:schemeClr val="tx1"/>
                </a:solidFill>
                <a:latin typeface="宋体" pitchFamily="2" charset="-122"/>
                <a:ea typeface="宋体" pitchFamily="2" charset="-122"/>
              </a:rPr>
              <a:t>the packet. we have revised the EPON chip process , the OLT</a:t>
            </a:r>
          </a:p>
          <a:p>
            <a:r>
              <a:rPr lang="en-US" altLang="zh-CN" sz="1800" dirty="0" smtClean="0">
                <a:solidFill>
                  <a:schemeClr val="tx1"/>
                </a:solidFill>
                <a:latin typeface="宋体" pitchFamily="2" charset="-122"/>
                <a:ea typeface="宋体" pitchFamily="2" charset="-122"/>
              </a:rPr>
              <a:t>will not drop these packets because some of them are valid </a:t>
            </a:r>
          </a:p>
          <a:p>
            <a:r>
              <a:rPr lang="en-US" altLang="zh-CN" sz="1800" dirty="0" smtClean="0">
                <a:solidFill>
                  <a:schemeClr val="tx1"/>
                </a:solidFill>
                <a:latin typeface="宋体" pitchFamily="2" charset="-122"/>
                <a:ea typeface="宋体" pitchFamily="2" charset="-122"/>
              </a:rPr>
              <a:t>MAC address.</a:t>
            </a:r>
          </a:p>
        </p:txBody>
      </p:sp>
    </p:spTree>
    <p:extLst>
      <p:ext uri="{BB962C8B-B14F-4D97-AF65-F5344CB8AC3E}">
        <p14:creationId xmlns:p14="http://schemas.microsoft.com/office/powerpoint/2010/main" val="3139757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quarter" idx="11"/>
          </p:nvPr>
        </p:nvSpPr>
        <p:spPr/>
        <p:txBody>
          <a:bodyPr>
            <a:normAutofit fontScale="77500" lnSpcReduction="20000"/>
          </a:bodyPr>
          <a:lstStyle/>
          <a:p>
            <a:r>
              <a:rPr lang="en-US" altLang="zh-CN" dirty="0" smtClean="0">
                <a:latin typeface="宋体" pitchFamily="2" charset="-122"/>
                <a:ea typeface="宋体" pitchFamily="2" charset="-122"/>
              </a:rPr>
              <a:t>3</a:t>
            </a:r>
            <a:endParaRPr lang="zh-CN" altLang="en-US" dirty="0">
              <a:latin typeface="宋体" pitchFamily="2" charset="-122"/>
              <a:ea typeface="宋体" pitchFamily="2" charset="-122"/>
            </a:endParaRPr>
          </a:p>
        </p:txBody>
      </p:sp>
      <p:sp>
        <p:nvSpPr>
          <p:cNvPr id="6" name="文本占位符 4"/>
          <p:cNvSpPr>
            <a:spLocks noGrp="1"/>
          </p:cNvSpPr>
          <p:nvPr>
            <p:ph type="body" sz="quarter" idx="10"/>
          </p:nvPr>
        </p:nvSpPr>
        <p:spPr>
          <a:xfrm>
            <a:off x="762387" y="1204990"/>
            <a:ext cx="7114971" cy="2091103"/>
          </a:xfrm>
        </p:spPr>
        <p:txBody>
          <a:bodyPr/>
          <a:lstStyle/>
          <a:p>
            <a:r>
              <a:rPr lang="en-US" altLang="zh-CN" sz="1800" dirty="0" smtClean="0">
                <a:solidFill>
                  <a:schemeClr val="tx1"/>
                </a:solidFill>
                <a:latin typeface="宋体" pitchFamily="2" charset="-122"/>
                <a:ea typeface="宋体" pitchFamily="2" charset="-122"/>
              </a:rPr>
              <a:t>From the firmware V2.03.26</a:t>
            </a:r>
            <a:r>
              <a:rPr lang="zh-CN" altLang="en-US" sz="1800" dirty="0" smtClean="0">
                <a:solidFill>
                  <a:schemeClr val="tx1"/>
                </a:solidFill>
                <a:latin typeface="宋体" pitchFamily="2" charset="-122"/>
                <a:ea typeface="宋体" pitchFamily="2" charset="-122"/>
              </a:rPr>
              <a:t>：</a:t>
            </a:r>
            <a:endParaRPr lang="en-US" altLang="zh-CN"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a:p>
            <a:r>
              <a:rPr lang="zh-CN" altLang="en-US" sz="1800" dirty="0" smtClean="0">
                <a:solidFill>
                  <a:schemeClr val="tx1"/>
                </a:solidFill>
                <a:latin typeface="宋体" pitchFamily="2" charset="-122"/>
                <a:ea typeface="宋体" pitchFamily="2" charset="-122"/>
              </a:rPr>
              <a:t>    </a:t>
            </a:r>
            <a:r>
              <a:rPr lang="en-US" altLang="zh-CN" sz="1800" dirty="0" smtClean="0">
                <a:solidFill>
                  <a:schemeClr val="tx1"/>
                </a:solidFill>
                <a:latin typeface="宋体" pitchFamily="2" charset="-122"/>
                <a:ea typeface="宋体" pitchFamily="2" charset="-122"/>
              </a:rPr>
              <a:t>the OLT can find the location of a host basing on the</a:t>
            </a:r>
          </a:p>
          <a:p>
            <a:r>
              <a:rPr lang="en-US" altLang="zh-CN" sz="1800" dirty="0" smtClean="0">
                <a:solidFill>
                  <a:schemeClr val="tx1"/>
                </a:solidFill>
                <a:latin typeface="宋体" pitchFamily="2" charset="-122"/>
                <a:ea typeface="宋体" pitchFamily="2" charset="-122"/>
              </a:rPr>
              <a:t>host MAC address</a:t>
            </a:r>
          </a:p>
        </p:txBody>
      </p:sp>
      <p:pic>
        <p:nvPicPr>
          <p:cNvPr id="7" name="Picture 3"/>
          <p:cNvPicPr>
            <a:picLocks noChangeAspect="1" noChangeArrowheads="1"/>
          </p:cNvPicPr>
          <p:nvPr/>
        </p:nvPicPr>
        <p:blipFill>
          <a:blip r:embed="rId2"/>
          <a:srcRect/>
          <a:stretch>
            <a:fillRect/>
          </a:stretch>
        </p:blipFill>
        <p:spPr bwMode="auto">
          <a:xfrm>
            <a:off x="1201272" y="2981658"/>
            <a:ext cx="6246540" cy="2638425"/>
          </a:xfrm>
          <a:prstGeom prst="rect">
            <a:avLst/>
          </a:prstGeom>
          <a:noFill/>
          <a:ln w="9525">
            <a:noFill/>
            <a:miter lim="800000"/>
            <a:headEnd/>
            <a:tailEnd/>
          </a:ln>
          <a:effectLst/>
        </p:spPr>
      </p:pic>
    </p:spTree>
    <p:extLst>
      <p:ext uri="{BB962C8B-B14F-4D97-AF65-F5344CB8AC3E}">
        <p14:creationId xmlns:p14="http://schemas.microsoft.com/office/powerpoint/2010/main" val="1361366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quarter" idx="11"/>
          </p:nvPr>
        </p:nvSpPr>
        <p:spPr/>
        <p:txBody>
          <a:bodyPr>
            <a:normAutofit fontScale="77500" lnSpcReduction="20000"/>
          </a:bodyPr>
          <a:lstStyle/>
          <a:p>
            <a:r>
              <a:rPr lang="en-US" altLang="zh-CN" dirty="0">
                <a:latin typeface="宋体" pitchFamily="2" charset="-122"/>
                <a:ea typeface="宋体" pitchFamily="2" charset="-122"/>
              </a:rPr>
              <a:t>4</a:t>
            </a:r>
            <a:endParaRPr lang="zh-CN" altLang="en-US" dirty="0">
              <a:latin typeface="宋体" pitchFamily="2" charset="-122"/>
              <a:ea typeface="宋体" pitchFamily="2" charset="-122"/>
            </a:endParaRPr>
          </a:p>
        </p:txBody>
      </p:sp>
      <p:sp>
        <p:nvSpPr>
          <p:cNvPr id="6" name="文本占位符 4"/>
          <p:cNvSpPr>
            <a:spLocks noGrp="1"/>
          </p:cNvSpPr>
          <p:nvPr>
            <p:ph type="body" sz="quarter" idx="10"/>
          </p:nvPr>
        </p:nvSpPr>
        <p:spPr>
          <a:xfrm>
            <a:off x="574059" y="1204989"/>
            <a:ext cx="8291955" cy="4802406"/>
          </a:xfrm>
        </p:spPr>
        <p:txBody>
          <a:bodyPr/>
          <a:lstStyle/>
          <a:p>
            <a:r>
              <a:rPr lang="en-US" altLang="zh-CN" sz="1800" dirty="0" smtClean="0">
                <a:solidFill>
                  <a:schemeClr val="tx1"/>
                </a:solidFill>
                <a:latin typeface="宋体" pitchFamily="2" charset="-122"/>
                <a:ea typeface="宋体" pitchFamily="2" charset="-122"/>
              </a:rPr>
              <a:t>From the firmware V2.03.26</a:t>
            </a:r>
            <a:r>
              <a:rPr lang="zh-CN" altLang="en-US" sz="1800" dirty="0" smtClean="0">
                <a:solidFill>
                  <a:schemeClr val="tx1"/>
                </a:solidFill>
                <a:latin typeface="宋体" pitchFamily="2" charset="-122"/>
                <a:ea typeface="宋体" pitchFamily="2" charset="-122"/>
              </a:rPr>
              <a:t>：</a:t>
            </a:r>
            <a:endParaRPr lang="en-US" altLang="zh-CN"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a:p>
            <a:pPr>
              <a:lnSpc>
                <a:spcPct val="150000"/>
              </a:lnSpc>
            </a:pPr>
            <a:r>
              <a:rPr lang="zh-CN" altLang="en-US" sz="1800" dirty="0" smtClean="0">
                <a:solidFill>
                  <a:schemeClr val="tx1"/>
                </a:solidFill>
                <a:latin typeface="宋体" pitchFamily="2" charset="-122"/>
                <a:ea typeface="宋体" pitchFamily="2" charset="-122"/>
              </a:rPr>
              <a:t>  </a:t>
            </a:r>
            <a:r>
              <a:rPr lang="en-US" altLang="zh-CN" sz="1800" dirty="0" smtClean="0">
                <a:solidFill>
                  <a:schemeClr val="tx1"/>
                </a:solidFill>
                <a:latin typeface="宋体" pitchFamily="2" charset="-122"/>
                <a:ea typeface="宋体" pitchFamily="2" charset="-122"/>
              </a:rPr>
              <a:t>The new version supports automatic batch configuration ONU through the establishment of automatic configuration template, the OLT will automatically configure the template to the ONU to achieve the purpose of automatic batch configuration ONU when ONU registration is completed, the CLI configuration is as follows:</a:t>
            </a:r>
          </a:p>
          <a:p>
            <a:pPr>
              <a:lnSpc>
                <a:spcPct val="150000"/>
              </a:lnSpc>
            </a:pPr>
            <a:r>
              <a:rPr lang="en-US" altLang="zh-CN" sz="1800" dirty="0" smtClean="0">
                <a:solidFill>
                  <a:schemeClr val="tx1"/>
                </a:solidFill>
                <a:latin typeface="宋体" pitchFamily="2" charset="-122"/>
                <a:ea typeface="宋体" pitchFamily="2" charset="-122"/>
              </a:rPr>
              <a:t>  In </a:t>
            </a:r>
            <a:r>
              <a:rPr lang="en-US" sz="1800" dirty="0" err="1" smtClean="0">
                <a:solidFill>
                  <a:schemeClr val="tx1"/>
                </a:solidFill>
                <a:latin typeface="宋体" pitchFamily="2" charset="-122"/>
                <a:ea typeface="宋体" pitchFamily="2" charset="-122"/>
              </a:rPr>
              <a:t>pon</a:t>
            </a:r>
            <a:r>
              <a:rPr lang="zh-CN" altLang="en-US" sz="1800" dirty="0" smtClean="0">
                <a:solidFill>
                  <a:schemeClr val="tx1"/>
                </a:solidFill>
                <a:latin typeface="宋体" pitchFamily="2" charset="-122"/>
                <a:ea typeface="宋体" pitchFamily="2" charset="-122"/>
              </a:rPr>
              <a:t> </a:t>
            </a:r>
            <a:r>
              <a:rPr lang="en-US" altLang="zh-CN" sz="1800" dirty="0" smtClean="0">
                <a:solidFill>
                  <a:schemeClr val="tx1"/>
                </a:solidFill>
                <a:latin typeface="宋体" pitchFamily="2" charset="-122"/>
                <a:ea typeface="宋体" pitchFamily="2" charset="-122"/>
              </a:rPr>
              <a:t>interface mode</a:t>
            </a:r>
            <a:r>
              <a:rPr lang="zh-CN" altLang="en-US" sz="1800" dirty="0" smtClean="0">
                <a:solidFill>
                  <a:schemeClr val="tx1"/>
                </a:solidFill>
                <a:latin typeface="宋体" pitchFamily="2" charset="-122"/>
                <a:ea typeface="宋体" pitchFamily="2" charset="-122"/>
              </a:rPr>
              <a:t>：</a:t>
            </a:r>
            <a:endParaRPr lang="en-US" altLang="zh-CN" sz="1800" dirty="0" smtClean="0">
              <a:solidFill>
                <a:schemeClr val="tx1"/>
              </a:solidFill>
              <a:latin typeface="宋体" pitchFamily="2" charset="-122"/>
              <a:ea typeface="宋体" pitchFamily="2" charset="-122"/>
            </a:endParaRPr>
          </a:p>
          <a:p>
            <a:pPr>
              <a:lnSpc>
                <a:spcPct val="150000"/>
              </a:lnSpc>
            </a:pPr>
            <a:r>
              <a:rPr lang="en-US" sz="1800" dirty="0" smtClean="0">
                <a:solidFill>
                  <a:schemeClr val="tx1"/>
                </a:solidFill>
                <a:latin typeface="宋体" pitchFamily="2" charset="-122"/>
                <a:ea typeface="宋体" pitchFamily="2" charset="-122"/>
              </a:rPr>
              <a:t>  ONU [auto-bind] profile [</a:t>
            </a:r>
            <a:r>
              <a:rPr lang="en-US" sz="1800" dirty="0" err="1" smtClean="0">
                <a:solidFill>
                  <a:schemeClr val="tx1"/>
                </a:solidFill>
                <a:latin typeface="宋体" pitchFamily="2" charset="-122"/>
                <a:ea typeface="宋体" pitchFamily="2" charset="-122"/>
              </a:rPr>
              <a:t>dba|srv|voip|alarm</a:t>
            </a:r>
            <a:r>
              <a:rPr lang="en-US" sz="1800" dirty="0" smtClean="0">
                <a:solidFill>
                  <a:schemeClr val="tx1"/>
                </a:solidFill>
                <a:latin typeface="宋体" pitchFamily="2" charset="-122"/>
                <a:ea typeface="宋体" pitchFamily="2" charset="-122"/>
              </a:rPr>
              <a:t>] id &lt;0-32767&gt;</a:t>
            </a:r>
          </a:p>
          <a:p>
            <a:pPr>
              <a:lnSpc>
                <a:spcPct val="150000"/>
              </a:lnSpc>
            </a:pPr>
            <a:r>
              <a:rPr lang="en-US" sz="1800" dirty="0" smtClean="0">
                <a:solidFill>
                  <a:schemeClr val="tx1"/>
                </a:solidFill>
                <a:latin typeface="宋体" pitchFamily="2" charset="-122"/>
                <a:ea typeface="宋体" pitchFamily="2" charset="-122"/>
              </a:rPr>
              <a:t>  show ONU [auto-bind] [</a:t>
            </a:r>
            <a:r>
              <a:rPr lang="en-US" sz="1800" dirty="0" err="1" smtClean="0">
                <a:solidFill>
                  <a:schemeClr val="tx1"/>
                </a:solidFill>
                <a:latin typeface="宋体" pitchFamily="2" charset="-122"/>
                <a:ea typeface="宋体" pitchFamily="2" charset="-122"/>
              </a:rPr>
              <a:t>profile_id</a:t>
            </a:r>
            <a:r>
              <a:rPr lang="en-US" sz="1800" dirty="0" smtClean="0">
                <a:solidFill>
                  <a:schemeClr val="tx1"/>
                </a:solidFill>
                <a:latin typeface="宋体" pitchFamily="2" charset="-122"/>
                <a:ea typeface="宋体" pitchFamily="2" charset="-122"/>
              </a:rPr>
              <a:t>]</a:t>
            </a:r>
            <a:endParaRPr lang="zh-CN" altLang="en-US" sz="1800" dirty="0" smtClean="0">
              <a:solidFill>
                <a:schemeClr val="tx1"/>
              </a:solidFill>
              <a:latin typeface="宋体" pitchFamily="2" charset="-122"/>
              <a:ea typeface="宋体" pitchFamily="2" charset="-122"/>
            </a:endParaRPr>
          </a:p>
          <a:p>
            <a:pPr>
              <a:lnSpc>
                <a:spcPct val="150000"/>
              </a:lnSpc>
            </a:pPr>
            <a:endParaRPr lang="en-US" altLang="zh-CN"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865914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quarter" idx="11"/>
          </p:nvPr>
        </p:nvSpPr>
        <p:spPr/>
        <p:txBody>
          <a:bodyPr>
            <a:normAutofit fontScale="77500" lnSpcReduction="20000"/>
          </a:bodyPr>
          <a:lstStyle/>
          <a:p>
            <a:r>
              <a:rPr lang="en-US" altLang="zh-CN" dirty="0" smtClean="0">
                <a:latin typeface="宋体" pitchFamily="2" charset="-122"/>
                <a:ea typeface="宋体" pitchFamily="2" charset="-122"/>
              </a:rPr>
              <a:t>5</a:t>
            </a:r>
            <a:endParaRPr lang="zh-CN" altLang="en-US" dirty="0">
              <a:latin typeface="宋体" pitchFamily="2" charset="-122"/>
              <a:ea typeface="宋体" pitchFamily="2" charset="-122"/>
            </a:endParaRPr>
          </a:p>
        </p:txBody>
      </p:sp>
      <p:sp>
        <p:nvSpPr>
          <p:cNvPr id="7" name="文本占位符 4"/>
          <p:cNvSpPr>
            <a:spLocks noGrp="1"/>
          </p:cNvSpPr>
          <p:nvPr>
            <p:ph type="body" sz="quarter" idx="10"/>
          </p:nvPr>
        </p:nvSpPr>
        <p:spPr>
          <a:xfrm>
            <a:off x="574059" y="1204990"/>
            <a:ext cx="8196279" cy="2792853"/>
          </a:xfrm>
        </p:spPr>
        <p:txBody>
          <a:bodyPr/>
          <a:lstStyle/>
          <a:p>
            <a:r>
              <a:rPr lang="en-US" altLang="zh-CN" sz="1800" dirty="0" smtClean="0">
                <a:solidFill>
                  <a:schemeClr val="tx1"/>
                </a:solidFill>
                <a:latin typeface="宋体" pitchFamily="2" charset="-122"/>
                <a:ea typeface="宋体" pitchFamily="2" charset="-122"/>
              </a:rPr>
              <a:t>From the firmware V2.03.26 </a:t>
            </a:r>
            <a:r>
              <a:rPr lang="zh-CN" altLang="en-US" sz="1800" dirty="0" smtClean="0">
                <a:solidFill>
                  <a:schemeClr val="tx1"/>
                </a:solidFill>
                <a:latin typeface="宋体" pitchFamily="2" charset="-122"/>
                <a:ea typeface="宋体" pitchFamily="2" charset="-122"/>
              </a:rPr>
              <a:t>：</a:t>
            </a:r>
            <a:endParaRPr lang="en-US" altLang="zh-CN"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a:p>
            <a:pPr>
              <a:lnSpc>
                <a:spcPct val="150000"/>
              </a:lnSpc>
            </a:pPr>
            <a:r>
              <a:rPr lang="en-US" altLang="zh-CN" sz="1800" dirty="0" smtClean="0">
                <a:solidFill>
                  <a:schemeClr val="tx1"/>
                </a:solidFill>
                <a:latin typeface="宋体" pitchFamily="2" charset="-122"/>
                <a:ea typeface="宋体" pitchFamily="2" charset="-122"/>
              </a:rPr>
              <a:t>   The version can provide more detailed and rich state for </a:t>
            </a:r>
          </a:p>
          <a:p>
            <a:pPr>
              <a:lnSpc>
                <a:spcPct val="150000"/>
              </a:lnSpc>
            </a:pPr>
            <a:r>
              <a:rPr lang="en-US" altLang="zh-CN" sz="1800" dirty="0" smtClean="0">
                <a:solidFill>
                  <a:schemeClr val="tx1"/>
                </a:solidFill>
                <a:latin typeface="宋体" pitchFamily="2" charset="-122"/>
                <a:ea typeface="宋体" pitchFamily="2" charset="-122"/>
              </a:rPr>
              <a:t>a ONU ,these states include the ONU location </a:t>
            </a:r>
            <a:r>
              <a:rPr lang="zh-CN" altLang="en-US" sz="1800" dirty="0" smtClean="0">
                <a:solidFill>
                  <a:schemeClr val="tx1"/>
                </a:solidFill>
                <a:latin typeface="宋体" pitchFamily="2" charset="-122"/>
                <a:ea typeface="宋体" pitchFamily="2" charset="-122"/>
              </a:rPr>
              <a:t>、 </a:t>
            </a:r>
            <a:r>
              <a:rPr lang="en-US" altLang="zh-CN" sz="1800" dirty="0" err="1" smtClean="0">
                <a:solidFill>
                  <a:schemeClr val="tx1"/>
                </a:solidFill>
                <a:latin typeface="宋体" pitchFamily="2" charset="-122"/>
                <a:ea typeface="宋体" pitchFamily="2" charset="-122"/>
              </a:rPr>
              <a:t>mac</a:t>
            </a:r>
            <a:r>
              <a:rPr lang="en-US" altLang="zh-CN" sz="1800" dirty="0" smtClean="0">
                <a:solidFill>
                  <a:schemeClr val="tx1"/>
                </a:solidFill>
                <a:latin typeface="宋体" pitchFamily="2" charset="-122"/>
                <a:ea typeface="宋体" pitchFamily="2" charset="-122"/>
              </a:rPr>
              <a:t> address </a:t>
            </a:r>
            <a:r>
              <a:rPr lang="zh-CN" altLang="en-US" sz="1800" dirty="0" smtClean="0">
                <a:solidFill>
                  <a:schemeClr val="tx1"/>
                </a:solidFill>
                <a:latin typeface="宋体" pitchFamily="2" charset="-122"/>
                <a:ea typeface="宋体" pitchFamily="2" charset="-122"/>
              </a:rPr>
              <a:t>、</a:t>
            </a:r>
            <a:endParaRPr lang="en-US" altLang="zh-CN" sz="1800" dirty="0" smtClean="0">
              <a:solidFill>
                <a:schemeClr val="tx1"/>
              </a:solidFill>
              <a:latin typeface="宋体" pitchFamily="2" charset="-122"/>
              <a:ea typeface="宋体" pitchFamily="2" charset="-122"/>
            </a:endParaRPr>
          </a:p>
          <a:p>
            <a:pPr>
              <a:lnSpc>
                <a:spcPct val="150000"/>
              </a:lnSpc>
            </a:pPr>
            <a:r>
              <a:rPr lang="en-US" altLang="zh-CN" sz="1800" dirty="0" smtClean="0">
                <a:solidFill>
                  <a:schemeClr val="tx1"/>
                </a:solidFill>
                <a:latin typeface="宋体" pitchFamily="2" charset="-122"/>
                <a:ea typeface="宋体" pitchFamily="2" charset="-122"/>
              </a:rPr>
              <a:t>register time </a:t>
            </a:r>
            <a:r>
              <a:rPr lang="zh-CN" altLang="en-US" sz="1800" dirty="0" smtClean="0">
                <a:solidFill>
                  <a:schemeClr val="tx1"/>
                </a:solidFill>
                <a:latin typeface="宋体" pitchFamily="2" charset="-122"/>
                <a:ea typeface="宋体" pitchFamily="2" charset="-122"/>
              </a:rPr>
              <a:t>、</a:t>
            </a:r>
            <a:r>
              <a:rPr lang="en-US" altLang="zh-CN" sz="1800" dirty="0" smtClean="0">
                <a:solidFill>
                  <a:schemeClr val="tx1"/>
                </a:solidFill>
                <a:latin typeface="宋体" pitchFamily="2" charset="-122"/>
                <a:ea typeface="宋体" pitchFamily="2" charset="-122"/>
              </a:rPr>
              <a:t> deregister time </a:t>
            </a:r>
            <a:r>
              <a:rPr lang="zh-CN" altLang="en-US" sz="1800" dirty="0" smtClean="0">
                <a:solidFill>
                  <a:schemeClr val="tx1"/>
                </a:solidFill>
                <a:latin typeface="宋体" pitchFamily="2" charset="-122"/>
                <a:ea typeface="宋体" pitchFamily="2" charset="-122"/>
              </a:rPr>
              <a:t>、 </a:t>
            </a:r>
            <a:r>
              <a:rPr lang="en-US" altLang="zh-CN" sz="1800" dirty="0" smtClean="0">
                <a:solidFill>
                  <a:schemeClr val="tx1"/>
                </a:solidFill>
                <a:latin typeface="宋体" pitchFamily="2" charset="-122"/>
                <a:ea typeface="宋体" pitchFamily="2" charset="-122"/>
              </a:rPr>
              <a:t>deregister reason and running </a:t>
            </a:r>
          </a:p>
          <a:p>
            <a:pPr>
              <a:lnSpc>
                <a:spcPct val="150000"/>
              </a:lnSpc>
            </a:pPr>
            <a:r>
              <a:rPr lang="en-US" altLang="zh-CN" sz="1800" dirty="0" smtClean="0">
                <a:solidFill>
                  <a:schemeClr val="tx1"/>
                </a:solidFill>
                <a:latin typeface="宋体" pitchFamily="2" charset="-122"/>
                <a:ea typeface="宋体" pitchFamily="2" charset="-122"/>
              </a:rPr>
              <a:t>time</a:t>
            </a:r>
            <a:r>
              <a:rPr lang="zh-CN" altLang="en-US" sz="1800" dirty="0" smtClean="0">
                <a:solidFill>
                  <a:schemeClr val="tx1"/>
                </a:solidFill>
                <a:latin typeface="宋体" pitchFamily="2" charset="-122"/>
                <a:ea typeface="宋体" pitchFamily="2" charset="-122"/>
              </a:rPr>
              <a:t> </a:t>
            </a:r>
            <a:r>
              <a:rPr lang="en-US" altLang="zh-CN" sz="1800" dirty="0" smtClean="0">
                <a:solidFill>
                  <a:schemeClr val="tx1"/>
                </a:solidFill>
                <a:latin typeface="宋体" pitchFamily="2" charset="-122"/>
                <a:ea typeface="宋体" pitchFamily="2" charset="-122"/>
              </a:rPr>
              <a:t>.</a:t>
            </a:r>
            <a:r>
              <a:rPr lang="zh-CN" altLang="en-US" sz="1800" dirty="0" smtClean="0">
                <a:solidFill>
                  <a:schemeClr val="tx1"/>
                </a:solidFill>
                <a:latin typeface="宋体" pitchFamily="2" charset="-122"/>
                <a:ea typeface="宋体" pitchFamily="2" charset="-122"/>
              </a:rPr>
              <a:t>   </a:t>
            </a:r>
            <a:endParaRPr lang="en-US" altLang="zh-CN"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p:txBody>
      </p:sp>
      <p:pic>
        <p:nvPicPr>
          <p:cNvPr id="8" name="Picture 3"/>
          <p:cNvPicPr>
            <a:picLocks noChangeAspect="1" noChangeArrowheads="1"/>
          </p:cNvPicPr>
          <p:nvPr/>
        </p:nvPicPr>
        <p:blipFill>
          <a:blip r:embed="rId2"/>
          <a:srcRect/>
          <a:stretch>
            <a:fillRect/>
          </a:stretch>
        </p:blipFill>
        <p:spPr bwMode="auto">
          <a:xfrm>
            <a:off x="882351" y="4122554"/>
            <a:ext cx="7313930" cy="896014"/>
          </a:xfrm>
          <a:prstGeom prst="rect">
            <a:avLst/>
          </a:prstGeom>
          <a:noFill/>
          <a:ln w="9525">
            <a:noFill/>
            <a:miter lim="800000"/>
            <a:headEnd/>
            <a:tailEnd/>
          </a:ln>
          <a:effectLst/>
        </p:spPr>
      </p:pic>
    </p:spTree>
    <p:extLst>
      <p:ext uri="{BB962C8B-B14F-4D97-AF65-F5344CB8AC3E}">
        <p14:creationId xmlns:p14="http://schemas.microsoft.com/office/powerpoint/2010/main" val="517577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quarter" idx="11"/>
          </p:nvPr>
        </p:nvSpPr>
        <p:spPr/>
        <p:txBody>
          <a:bodyPr>
            <a:normAutofit fontScale="77500" lnSpcReduction="20000"/>
          </a:bodyPr>
          <a:lstStyle/>
          <a:p>
            <a:r>
              <a:rPr lang="en-US" altLang="zh-CN" dirty="0">
                <a:latin typeface="宋体" pitchFamily="2" charset="-122"/>
                <a:ea typeface="宋体" pitchFamily="2" charset="-122"/>
              </a:rPr>
              <a:t>6</a:t>
            </a:r>
            <a:endParaRPr lang="zh-CN" altLang="en-US" dirty="0">
              <a:latin typeface="宋体" pitchFamily="2" charset="-122"/>
              <a:ea typeface="宋体" pitchFamily="2" charset="-122"/>
            </a:endParaRPr>
          </a:p>
        </p:txBody>
      </p:sp>
      <p:sp>
        <p:nvSpPr>
          <p:cNvPr id="6" name="文本占位符 4"/>
          <p:cNvSpPr>
            <a:spLocks noGrp="1"/>
          </p:cNvSpPr>
          <p:nvPr>
            <p:ph type="body" sz="quarter" idx="10"/>
          </p:nvPr>
        </p:nvSpPr>
        <p:spPr>
          <a:xfrm>
            <a:off x="659105" y="1779148"/>
            <a:ext cx="7643481" cy="2303755"/>
          </a:xfrm>
        </p:spPr>
        <p:txBody>
          <a:bodyPr/>
          <a:lstStyle/>
          <a:p>
            <a:r>
              <a:rPr lang="en-US" altLang="zh-CN" sz="1800" dirty="0" smtClean="0">
                <a:solidFill>
                  <a:schemeClr val="tx1"/>
                </a:solidFill>
                <a:latin typeface="宋体" pitchFamily="2" charset="-122"/>
                <a:ea typeface="宋体" pitchFamily="2" charset="-122"/>
              </a:rPr>
              <a:t>From the firmware V2.03.26 </a:t>
            </a:r>
            <a:r>
              <a:rPr lang="zh-CN" altLang="en-US" sz="1800" dirty="0" smtClean="0">
                <a:solidFill>
                  <a:schemeClr val="tx1"/>
                </a:solidFill>
                <a:latin typeface="宋体" pitchFamily="2" charset="-122"/>
                <a:ea typeface="宋体" pitchFamily="2" charset="-122"/>
              </a:rPr>
              <a:t>：</a:t>
            </a:r>
            <a:endParaRPr lang="en-US" altLang="zh-CN"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a:p>
            <a:pPr marL="0" lvl="0" indent="0" fontAlgn="base">
              <a:lnSpc>
                <a:spcPct val="100000"/>
              </a:lnSpc>
              <a:spcBef>
                <a:spcPct val="0"/>
              </a:spcBef>
              <a:spcAft>
                <a:spcPct val="0"/>
              </a:spcAft>
            </a:pPr>
            <a:r>
              <a:rPr lang="zh-CN" altLang="en-US" sz="1800" b="0" dirty="0" smtClean="0">
                <a:solidFill>
                  <a:srgbClr val="000000"/>
                </a:solidFill>
                <a:latin typeface="Microsoft YaHei UI" pitchFamily="34" charset="-122"/>
                <a:ea typeface="Microsoft YaHei UI" pitchFamily="34" charset="-122"/>
                <a:cs typeface="Microsoft New Tai Lue" pitchFamily="34" charset="0"/>
              </a:rPr>
              <a:t>       </a:t>
            </a:r>
            <a:r>
              <a:rPr lang="en-US" altLang="zh-CN" sz="1800" b="0" dirty="0" smtClean="0">
                <a:solidFill>
                  <a:srgbClr val="000000"/>
                </a:solidFill>
                <a:latin typeface="Microsoft YaHei UI" pitchFamily="34" charset="-122"/>
                <a:ea typeface="Microsoft YaHei UI" pitchFamily="34" charset="-122"/>
                <a:cs typeface="Microsoft New Tai Lue" pitchFamily="34" charset="0"/>
              </a:rPr>
              <a:t>the OLT supports the third party monitor tool software such  as</a:t>
            </a:r>
          </a:p>
          <a:p>
            <a:pPr marL="0" lvl="0" indent="0" fontAlgn="base">
              <a:lnSpc>
                <a:spcPct val="100000"/>
              </a:lnSpc>
              <a:spcBef>
                <a:spcPct val="0"/>
              </a:spcBef>
              <a:spcAft>
                <a:spcPct val="0"/>
              </a:spcAft>
            </a:pPr>
            <a:endParaRPr lang="en-US" altLang="zh-CN" sz="1800" b="0" dirty="0" smtClean="0">
              <a:solidFill>
                <a:srgbClr val="000000"/>
              </a:solidFill>
              <a:latin typeface="Microsoft YaHei UI" pitchFamily="34" charset="-122"/>
              <a:ea typeface="Microsoft YaHei UI" pitchFamily="34" charset="-122"/>
              <a:cs typeface="Microsoft New Tai Lue" pitchFamily="34" charset="0"/>
            </a:endParaRPr>
          </a:p>
          <a:p>
            <a:pPr marL="0" lvl="0" indent="0" fontAlgn="base">
              <a:lnSpc>
                <a:spcPct val="100000"/>
              </a:lnSpc>
              <a:spcBef>
                <a:spcPct val="0"/>
              </a:spcBef>
              <a:spcAft>
                <a:spcPct val="0"/>
              </a:spcAft>
            </a:pPr>
            <a:r>
              <a:rPr lang="en-US" altLang="zh-CN" sz="1800" b="0" dirty="0" smtClean="0">
                <a:solidFill>
                  <a:srgbClr val="000000"/>
                </a:solidFill>
                <a:latin typeface="Microsoft YaHei UI" pitchFamily="34" charset="-122"/>
                <a:ea typeface="Microsoft YaHei UI" pitchFamily="34" charset="-122"/>
                <a:cs typeface="Microsoft New Tai Lue" pitchFamily="34" charset="0"/>
              </a:rPr>
              <a:t> </a:t>
            </a:r>
            <a:r>
              <a:rPr lang="en-US" altLang="zh-CN" sz="1800" b="0" dirty="0" smtClean="0">
                <a:solidFill>
                  <a:srgbClr val="FF0000"/>
                </a:solidFill>
                <a:latin typeface="Microsoft YaHei UI" pitchFamily="34" charset="-122"/>
                <a:ea typeface="Microsoft YaHei UI" pitchFamily="34" charset="-122"/>
                <a:cs typeface="Microsoft New Tai Lue" pitchFamily="34" charset="0"/>
              </a:rPr>
              <a:t>MRTG</a:t>
            </a:r>
            <a:r>
              <a:rPr lang="en-US" altLang="zh-CN" sz="1800" b="0" dirty="0" smtClean="0">
                <a:solidFill>
                  <a:srgbClr val="000000"/>
                </a:solidFill>
                <a:latin typeface="Microsoft YaHei UI" pitchFamily="34" charset="-122"/>
                <a:ea typeface="Microsoft YaHei UI" pitchFamily="34" charset="-122"/>
                <a:cs typeface="Microsoft New Tai Lue" pitchFamily="34" charset="0"/>
              </a:rPr>
              <a:t> by adding the public SNMP, the ONU data is updated every </a:t>
            </a:r>
          </a:p>
          <a:p>
            <a:pPr marL="0" lvl="0" indent="0" fontAlgn="base">
              <a:lnSpc>
                <a:spcPct val="100000"/>
              </a:lnSpc>
              <a:spcBef>
                <a:spcPct val="0"/>
              </a:spcBef>
              <a:spcAft>
                <a:spcPct val="0"/>
              </a:spcAft>
            </a:pPr>
            <a:endParaRPr lang="en-US" altLang="zh-CN" sz="1800" b="0" dirty="0" smtClean="0">
              <a:solidFill>
                <a:srgbClr val="000000"/>
              </a:solidFill>
              <a:latin typeface="Microsoft YaHei UI" pitchFamily="34" charset="-122"/>
              <a:ea typeface="Microsoft YaHei UI" pitchFamily="34" charset="-122"/>
              <a:cs typeface="Microsoft New Tai Lue" pitchFamily="34" charset="0"/>
            </a:endParaRPr>
          </a:p>
          <a:p>
            <a:pPr marL="0" lvl="0" indent="0" fontAlgn="base">
              <a:lnSpc>
                <a:spcPct val="100000"/>
              </a:lnSpc>
              <a:spcBef>
                <a:spcPct val="0"/>
              </a:spcBef>
              <a:spcAft>
                <a:spcPct val="0"/>
              </a:spcAft>
            </a:pPr>
            <a:r>
              <a:rPr lang="en-US" altLang="zh-CN" sz="1800" b="0" dirty="0" smtClean="0">
                <a:solidFill>
                  <a:srgbClr val="000000"/>
                </a:solidFill>
                <a:latin typeface="Microsoft YaHei UI" pitchFamily="34" charset="-122"/>
                <a:ea typeface="Microsoft YaHei UI" pitchFamily="34" charset="-122"/>
                <a:cs typeface="Microsoft New Tai Lue" pitchFamily="34" charset="0"/>
              </a:rPr>
              <a:t>five minutes </a:t>
            </a:r>
            <a:endParaRPr lang="en-US" altLang="zh-CN" sz="18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8364381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quarter" idx="11"/>
          </p:nvPr>
        </p:nvSpPr>
        <p:spPr/>
        <p:txBody>
          <a:bodyPr>
            <a:normAutofit fontScale="77500" lnSpcReduction="20000"/>
          </a:bodyPr>
          <a:lstStyle/>
          <a:p>
            <a:r>
              <a:rPr lang="en-US" altLang="zh-CN" dirty="0" smtClean="0">
                <a:latin typeface="宋体" pitchFamily="2" charset="-122"/>
                <a:ea typeface="宋体" pitchFamily="2" charset="-122"/>
              </a:rPr>
              <a:t>7</a:t>
            </a:r>
            <a:endParaRPr lang="zh-CN" altLang="en-US" dirty="0">
              <a:latin typeface="宋体" pitchFamily="2" charset="-122"/>
              <a:ea typeface="宋体" pitchFamily="2" charset="-122"/>
            </a:endParaRPr>
          </a:p>
        </p:txBody>
      </p:sp>
      <p:sp>
        <p:nvSpPr>
          <p:cNvPr id="6" name="文本占位符 4"/>
          <p:cNvSpPr>
            <a:spLocks noGrp="1"/>
          </p:cNvSpPr>
          <p:nvPr>
            <p:ph type="body" sz="quarter" idx="10"/>
          </p:nvPr>
        </p:nvSpPr>
        <p:spPr>
          <a:xfrm>
            <a:off x="552798" y="1492068"/>
            <a:ext cx="8414546" cy="3111830"/>
          </a:xfrm>
        </p:spPr>
        <p:txBody>
          <a:bodyPr/>
          <a:lstStyle/>
          <a:p>
            <a:r>
              <a:rPr lang="en-US" altLang="zh-CN" sz="1800" dirty="0" smtClean="0">
                <a:solidFill>
                  <a:schemeClr val="tx1"/>
                </a:solidFill>
                <a:latin typeface="宋体" pitchFamily="2" charset="-122"/>
                <a:ea typeface="宋体" pitchFamily="2" charset="-122"/>
              </a:rPr>
              <a:t>From the firmware V2.03.26 </a:t>
            </a:r>
            <a:r>
              <a:rPr lang="zh-CN" altLang="en-US" sz="1800" dirty="0" smtClean="0">
                <a:solidFill>
                  <a:schemeClr val="tx1"/>
                </a:solidFill>
                <a:latin typeface="宋体" pitchFamily="2" charset="-122"/>
                <a:ea typeface="宋体" pitchFamily="2" charset="-122"/>
              </a:rPr>
              <a:t>：</a:t>
            </a:r>
            <a:endParaRPr lang="en-US" altLang="zh-CN"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a:p>
            <a:r>
              <a:rPr lang="en-US" altLang="zh-CN" sz="1800" dirty="0" smtClean="0">
                <a:solidFill>
                  <a:schemeClr val="tx1"/>
                </a:solidFill>
                <a:latin typeface="宋体" pitchFamily="2" charset="-122"/>
                <a:ea typeface="宋体" pitchFamily="2" charset="-122"/>
              </a:rPr>
              <a:t>the new firmware supports the third party log software such as </a:t>
            </a:r>
          </a:p>
          <a:p>
            <a:r>
              <a:rPr lang="en-US" altLang="zh-CN" sz="1800" dirty="0" err="1" smtClean="0">
                <a:solidFill>
                  <a:schemeClr val="tx1"/>
                </a:solidFill>
                <a:latin typeface="宋体" pitchFamily="2" charset="-122"/>
                <a:ea typeface="宋体" pitchFamily="2" charset="-122"/>
              </a:rPr>
              <a:t>syslog</a:t>
            </a:r>
            <a:r>
              <a:rPr lang="en-US" altLang="zh-CN" sz="1800" dirty="0" smtClean="0">
                <a:solidFill>
                  <a:schemeClr val="tx1"/>
                </a:solidFill>
                <a:latin typeface="宋体" pitchFamily="2" charset="-122"/>
                <a:ea typeface="宋体" pitchFamily="2" charset="-122"/>
              </a:rPr>
              <a:t> by adding a public SNMP alarm ,these include linkup and </a:t>
            </a:r>
          </a:p>
          <a:p>
            <a:r>
              <a:rPr lang="en-US" altLang="zh-CN" sz="1800" dirty="0" smtClean="0">
                <a:solidFill>
                  <a:schemeClr val="tx1"/>
                </a:solidFill>
                <a:latin typeface="宋体" pitchFamily="2" charset="-122"/>
                <a:ea typeface="宋体" pitchFamily="2" charset="-122"/>
              </a:rPr>
              <a:t>Link down alarms, CLI configuration is as follows:</a:t>
            </a:r>
          </a:p>
          <a:p>
            <a:r>
              <a:rPr lang="en-US" altLang="zh-CN" sz="1800" dirty="0" smtClean="0">
                <a:solidFill>
                  <a:schemeClr val="tx1"/>
                </a:solidFill>
                <a:latin typeface="宋体" pitchFamily="2" charset="-122"/>
                <a:ea typeface="宋体" pitchFamily="2" charset="-122"/>
              </a:rPr>
              <a:t>in </a:t>
            </a:r>
            <a:r>
              <a:rPr lang="en-US" sz="1800" dirty="0" err="1" smtClean="0">
                <a:solidFill>
                  <a:schemeClr val="tx1"/>
                </a:solidFill>
                <a:latin typeface="宋体" pitchFamily="2" charset="-122"/>
                <a:ea typeface="宋体" pitchFamily="2" charset="-122"/>
              </a:rPr>
              <a:t>config</a:t>
            </a:r>
            <a:r>
              <a:rPr lang="en-US" sz="1800" dirty="0" smtClean="0">
                <a:solidFill>
                  <a:schemeClr val="tx1"/>
                </a:solidFill>
                <a:latin typeface="宋体" pitchFamily="2" charset="-122"/>
                <a:ea typeface="宋体" pitchFamily="2" charset="-122"/>
              </a:rPr>
              <a:t> </a:t>
            </a:r>
            <a:r>
              <a:rPr lang="en-US" altLang="zh-CN" sz="1800" dirty="0" smtClean="0">
                <a:solidFill>
                  <a:schemeClr val="tx1"/>
                </a:solidFill>
                <a:latin typeface="宋体" pitchFamily="2" charset="-122"/>
                <a:ea typeface="宋体" pitchFamily="2" charset="-122"/>
              </a:rPr>
              <a:t>mode</a:t>
            </a:r>
            <a:r>
              <a:rPr lang="zh-CN" altLang="en-US" sz="1800" dirty="0" smtClean="0">
                <a:solidFill>
                  <a:schemeClr val="tx1"/>
                </a:solidFill>
                <a:latin typeface="宋体" pitchFamily="2" charset="-122"/>
                <a:ea typeface="宋体" pitchFamily="2" charset="-122"/>
              </a:rPr>
              <a:t>：</a:t>
            </a:r>
            <a:endParaRPr lang="en-US" altLang="zh-CN" sz="1800" dirty="0" smtClean="0">
              <a:solidFill>
                <a:schemeClr val="tx1"/>
              </a:solidFill>
              <a:latin typeface="宋体" pitchFamily="2" charset="-122"/>
              <a:ea typeface="宋体" pitchFamily="2" charset="-122"/>
            </a:endParaRPr>
          </a:p>
          <a:p>
            <a:r>
              <a:rPr lang="en-US" sz="1800" dirty="0" smtClean="0">
                <a:solidFill>
                  <a:schemeClr val="tx1"/>
                </a:solidFill>
                <a:latin typeface="宋体" pitchFamily="2" charset="-122"/>
                <a:ea typeface="宋体" pitchFamily="2" charset="-122"/>
              </a:rPr>
              <a:t>1, SNMP-server enable traps SNMP </a:t>
            </a:r>
            <a:r>
              <a:rPr lang="en-US" sz="1800" dirty="0" err="1" smtClean="0">
                <a:solidFill>
                  <a:schemeClr val="tx1"/>
                </a:solidFill>
                <a:latin typeface="宋体" pitchFamily="2" charset="-122"/>
                <a:ea typeface="宋体" pitchFamily="2" charset="-122"/>
              </a:rPr>
              <a:t>linkdown</a:t>
            </a:r>
            <a:r>
              <a:rPr lang="en-US" sz="1800" dirty="0" smtClean="0">
                <a:solidFill>
                  <a:schemeClr val="tx1"/>
                </a:solidFill>
                <a:latin typeface="宋体" pitchFamily="2" charset="-122"/>
                <a:ea typeface="宋体" pitchFamily="2" charset="-122"/>
              </a:rPr>
              <a:t> linkup </a:t>
            </a:r>
          </a:p>
          <a:p>
            <a:r>
              <a:rPr lang="en-US" sz="1800" dirty="0" smtClean="0">
                <a:solidFill>
                  <a:schemeClr val="tx1"/>
                </a:solidFill>
                <a:latin typeface="宋体" pitchFamily="2" charset="-122"/>
                <a:ea typeface="宋体" pitchFamily="2" charset="-122"/>
              </a:rPr>
              <a:t>2, SNMP-server host &lt;</a:t>
            </a:r>
            <a:r>
              <a:rPr lang="en-US" sz="1800" dirty="0" err="1" smtClean="0">
                <a:solidFill>
                  <a:schemeClr val="tx1"/>
                </a:solidFill>
                <a:latin typeface="宋体" pitchFamily="2" charset="-122"/>
                <a:ea typeface="宋体" pitchFamily="2" charset="-122"/>
              </a:rPr>
              <a:t>ip</a:t>
            </a:r>
            <a:r>
              <a:rPr lang="en-US" sz="1800" dirty="0" smtClean="0">
                <a:solidFill>
                  <a:schemeClr val="tx1"/>
                </a:solidFill>
                <a:latin typeface="宋体" pitchFamily="2" charset="-122"/>
                <a:ea typeface="宋体" pitchFamily="2" charset="-122"/>
              </a:rPr>
              <a:t>&gt; </a:t>
            </a:r>
            <a:r>
              <a:rPr lang="en-US" sz="1800" dirty="0" err="1" smtClean="0">
                <a:solidFill>
                  <a:schemeClr val="tx1"/>
                </a:solidFill>
                <a:latin typeface="宋体" pitchFamily="2" charset="-122"/>
                <a:ea typeface="宋体" pitchFamily="2" charset="-122"/>
              </a:rPr>
              <a:t>udp</a:t>
            </a:r>
            <a:r>
              <a:rPr lang="en-US" sz="1800" dirty="0" smtClean="0">
                <a:solidFill>
                  <a:schemeClr val="tx1"/>
                </a:solidFill>
                <a:latin typeface="宋体" pitchFamily="2" charset="-122"/>
                <a:ea typeface="宋体" pitchFamily="2" charset="-122"/>
              </a:rPr>
              <a:t>-port &lt;1-65535&gt; version 1 community public</a:t>
            </a:r>
            <a:endParaRPr lang="zh-CN" altLang="en-US"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1092150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quarter" idx="11"/>
          </p:nvPr>
        </p:nvSpPr>
        <p:spPr/>
        <p:txBody>
          <a:bodyPr>
            <a:normAutofit fontScale="77500" lnSpcReduction="20000"/>
          </a:bodyPr>
          <a:lstStyle/>
          <a:p>
            <a:r>
              <a:rPr lang="en-US" altLang="zh-CN" dirty="0" smtClean="0">
                <a:latin typeface="宋体" pitchFamily="2" charset="-122"/>
                <a:ea typeface="宋体" pitchFamily="2" charset="-122"/>
              </a:rPr>
              <a:t>8</a:t>
            </a:r>
            <a:endParaRPr lang="zh-CN" altLang="en-US" dirty="0">
              <a:latin typeface="宋体" pitchFamily="2" charset="-122"/>
              <a:ea typeface="宋体" pitchFamily="2" charset="-122"/>
            </a:endParaRPr>
          </a:p>
        </p:txBody>
      </p:sp>
      <p:sp>
        <p:nvSpPr>
          <p:cNvPr id="6" name="文本占位符 4"/>
          <p:cNvSpPr>
            <a:spLocks noGrp="1"/>
          </p:cNvSpPr>
          <p:nvPr>
            <p:ph type="body" sz="quarter" idx="10"/>
          </p:nvPr>
        </p:nvSpPr>
        <p:spPr>
          <a:xfrm>
            <a:off x="659105" y="1779147"/>
            <a:ext cx="8291955" cy="3930537"/>
          </a:xfrm>
        </p:spPr>
        <p:txBody>
          <a:bodyPr/>
          <a:lstStyle/>
          <a:p>
            <a:r>
              <a:rPr lang="en-US" altLang="zh-CN" sz="1800" dirty="0" smtClean="0">
                <a:solidFill>
                  <a:schemeClr val="tx1"/>
                </a:solidFill>
                <a:latin typeface="宋体" pitchFamily="2" charset="-122"/>
                <a:ea typeface="宋体" pitchFamily="2" charset="-122"/>
              </a:rPr>
              <a:t>From the firmware V2.03.26 and Hardware V1.4</a:t>
            </a:r>
            <a:r>
              <a:rPr lang="zh-CN" altLang="en-US" sz="1800" dirty="0" smtClean="0">
                <a:solidFill>
                  <a:schemeClr val="tx1"/>
                </a:solidFill>
                <a:latin typeface="宋体" pitchFamily="2" charset="-122"/>
                <a:ea typeface="宋体" pitchFamily="2" charset="-122"/>
              </a:rPr>
              <a:t>：</a:t>
            </a:r>
            <a:endParaRPr lang="en-US" altLang="zh-CN" sz="1800" dirty="0" smtClean="0">
              <a:solidFill>
                <a:schemeClr val="tx1"/>
              </a:solidFill>
              <a:latin typeface="宋体" pitchFamily="2" charset="-122"/>
              <a:ea typeface="宋体" pitchFamily="2" charset="-122"/>
            </a:endParaRPr>
          </a:p>
          <a:p>
            <a:endParaRPr lang="en-US" altLang="zh-CN" sz="1800" dirty="0" smtClean="0">
              <a:solidFill>
                <a:schemeClr val="tx1"/>
              </a:solidFill>
              <a:latin typeface="宋体" pitchFamily="2" charset="-122"/>
              <a:ea typeface="宋体" pitchFamily="2" charset="-122"/>
            </a:endParaRPr>
          </a:p>
          <a:p>
            <a:pPr marL="0" indent="0">
              <a:lnSpc>
                <a:spcPct val="150000"/>
              </a:lnSpc>
            </a:pPr>
            <a:r>
              <a:rPr lang="en-US" altLang="zh-CN" sz="1800" dirty="0" smtClean="0">
                <a:solidFill>
                  <a:schemeClr val="tx1"/>
                </a:solidFill>
                <a:latin typeface="宋体" pitchFamily="2" charset="-122"/>
                <a:ea typeface="宋体" pitchFamily="2" charset="-122"/>
              </a:rPr>
              <a:t>the RJ45 interfaces can only participate in the RSTP protocol, SFP ports do not respond to the RSTP protocol for the previous version , our customers also pointed out the problem, this issue is because the SFP ports cannot transmit the BPDU message, the new version </a:t>
            </a:r>
            <a:r>
              <a:rPr lang="en-US" altLang="zh-CN" sz="1800" dirty="0" smtClean="0">
                <a:solidFill>
                  <a:schemeClr val="tx1"/>
                </a:solidFill>
                <a:latin typeface="宋体" pitchFamily="2" charset="-122"/>
                <a:ea typeface="宋体" pitchFamily="2" charset="-122"/>
              </a:rPr>
              <a:t>solves this </a:t>
            </a:r>
            <a:r>
              <a:rPr lang="en-US" altLang="zh-CN" sz="1800" dirty="0" smtClean="0">
                <a:solidFill>
                  <a:schemeClr val="tx1"/>
                </a:solidFill>
                <a:latin typeface="宋体" pitchFamily="2" charset="-122"/>
                <a:ea typeface="宋体" pitchFamily="2" charset="-122"/>
              </a:rPr>
              <a:t>problem. </a:t>
            </a:r>
          </a:p>
        </p:txBody>
      </p:sp>
    </p:spTree>
    <p:extLst>
      <p:ext uri="{BB962C8B-B14F-4D97-AF65-F5344CB8AC3E}">
        <p14:creationId xmlns:p14="http://schemas.microsoft.com/office/powerpoint/2010/main" val="15997506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TotalTime>
  <Words>336</Words>
  <Application>Microsoft Office PowerPoint</Application>
  <PresentationFormat>Экран (4:3)</PresentationFormat>
  <Paragraphs>52</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Эркер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diakov.net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Пальмов Владимир</dc:creator>
  <cp:lastModifiedBy>Пальмов Владимир</cp:lastModifiedBy>
  <cp:revision>7</cp:revision>
  <dcterms:created xsi:type="dcterms:W3CDTF">2016-02-02T10:57:02Z</dcterms:created>
  <dcterms:modified xsi:type="dcterms:W3CDTF">2017-03-15T15:46:37Z</dcterms:modified>
</cp:coreProperties>
</file>